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CC849-1C51-4CCC-B891-6D92770FAC74}" type="datetimeFigureOut">
              <a:rPr lang="ru-RU" smtClean="0"/>
              <a:t>04.06.2013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BDA7A-56E0-4F81-9B77-8221F29C75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4439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DCC849-1C51-4CCC-B891-6D92770FAC74}" type="datetimeFigureOut">
              <a:rPr lang="ru-RU" smtClean="0"/>
              <a:t>04.06.2013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FBDA7A-56E0-4F81-9B77-8221F29C75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8264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>
                <a:solidFill>
                  <a:srgbClr val="36535C"/>
                </a:solidFill>
                <a:latin typeface="Verdana" pitchFamily="34" charset="0"/>
                <a:cs typeface="Arial" charset="0"/>
              </a:rPr>
              <a:t/>
            </a:r>
            <a:br>
              <a:rPr lang="ru-RU" sz="3200" smtClean="0">
                <a:solidFill>
                  <a:srgbClr val="36535C"/>
                </a:solidFill>
                <a:latin typeface="Verdana" pitchFamily="34" charset="0"/>
                <a:cs typeface="Arial" charset="0"/>
              </a:rPr>
            </a:br>
            <a:r>
              <a:rPr lang="ru-RU" sz="3200" smtClean="0">
                <a:solidFill>
                  <a:srgbClr val="36535C"/>
                </a:solidFill>
                <a:latin typeface="Verdana" pitchFamily="34" charset="0"/>
                <a:cs typeface="Arial" charset="0"/>
              </a:rPr>
              <a:t>Одностороннее расторжение контрактов (актуальные вопросы)</a:t>
            </a:r>
            <a:br>
              <a:rPr lang="ru-RU" sz="3200" smtClean="0">
                <a:solidFill>
                  <a:srgbClr val="36535C"/>
                </a:solidFill>
                <a:latin typeface="Verdana" pitchFamily="34" charset="0"/>
                <a:cs typeface="Arial" charset="0"/>
              </a:rPr>
            </a:br>
            <a:r>
              <a:rPr lang="ru-RU" sz="2400" smtClean="0">
                <a:latin typeface="Arial" charset="0"/>
                <a:cs typeface="Arial" charset="0"/>
              </a:rPr>
              <a:t/>
            </a:r>
            <a:br>
              <a:rPr lang="ru-RU" sz="2400" smtClean="0">
                <a:latin typeface="Arial" charset="0"/>
                <a:cs typeface="Arial" charset="0"/>
              </a:rPr>
            </a:br>
            <a:endParaRPr lang="ru-RU" sz="2400" smtClean="0">
              <a:solidFill>
                <a:srgbClr val="36535C"/>
              </a:solidFill>
              <a:latin typeface="Verdana" pitchFamily="34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1110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smtClean="0">
                <a:solidFill>
                  <a:srgbClr val="36535C"/>
                </a:solidFill>
                <a:latin typeface="Verdana" pitchFamily="34" charset="0"/>
                <a:cs typeface="Arial" charset="0"/>
              </a:rPr>
              <a:t>Одностороннее расторжение контракта</a:t>
            </a:r>
            <a:endParaRPr lang="ru-RU" sz="2400" smtClean="0">
              <a:solidFill>
                <a:srgbClr val="36535C"/>
              </a:solidFill>
              <a:latin typeface="Verdana" pitchFamily="34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1831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smtClean="0">
                <a:solidFill>
                  <a:srgbClr val="36535C"/>
                </a:solidFill>
                <a:latin typeface="Verdana" pitchFamily="34" charset="0"/>
                <a:cs typeface="Arial" charset="0"/>
              </a:rPr>
              <a:t>Односторонний отказ от исполнения контракта </a:t>
            </a:r>
            <a:r>
              <a:rPr lang="ru-RU" sz="2400" b="0" i="1" smtClean="0">
                <a:solidFill>
                  <a:srgbClr val="36535C"/>
                </a:solidFill>
                <a:latin typeface="Verdana" pitchFamily="34" charset="0"/>
                <a:cs typeface="Arial" charset="0"/>
              </a:rPr>
              <a:t>(начало)</a:t>
            </a:r>
            <a:endParaRPr lang="ru-RU" sz="2400" b="0" i="1" smtClean="0">
              <a:solidFill>
                <a:srgbClr val="36535C"/>
              </a:solidFill>
              <a:latin typeface="Verdana" pitchFamily="34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3563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smtClean="0">
                <a:solidFill>
                  <a:srgbClr val="36535C"/>
                </a:solidFill>
                <a:latin typeface="Verdana" pitchFamily="34" charset="0"/>
                <a:cs typeface="Arial" charset="0"/>
              </a:rPr>
              <a:t>Односторонний отказ от исполнения контракта </a:t>
            </a:r>
            <a:r>
              <a:rPr lang="ru-RU" sz="2400" b="0" i="1" smtClean="0">
                <a:solidFill>
                  <a:srgbClr val="36535C"/>
                </a:solidFill>
                <a:latin typeface="Verdana" pitchFamily="34" charset="0"/>
                <a:cs typeface="Arial" charset="0"/>
              </a:rPr>
              <a:t>(продолжение)</a:t>
            </a:r>
            <a:endParaRPr lang="ru-RU" sz="2400" smtClean="0">
              <a:solidFill>
                <a:srgbClr val="36535C"/>
              </a:solidFill>
              <a:latin typeface="Verdana" pitchFamily="34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0859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>
                <a:solidFill>
                  <a:srgbClr val="36535C"/>
                </a:solidFill>
                <a:latin typeface="Verdana" pitchFamily="34" charset="0"/>
                <a:cs typeface="Arial" charset="0"/>
              </a:rPr>
              <a:t/>
            </a:r>
            <a:br>
              <a:rPr lang="ru-RU" sz="2800" smtClean="0">
                <a:solidFill>
                  <a:srgbClr val="36535C"/>
                </a:solidFill>
                <a:latin typeface="Verdana" pitchFamily="34" charset="0"/>
                <a:cs typeface="Arial" charset="0"/>
              </a:rPr>
            </a:br>
            <a:r>
              <a:rPr lang="ru-RU" sz="2800" smtClean="0">
                <a:solidFill>
                  <a:srgbClr val="36535C"/>
                </a:solidFill>
                <a:latin typeface="Verdana" pitchFamily="34" charset="0"/>
                <a:cs typeface="Arial" charset="0"/>
              </a:rPr>
              <a:t>Последствия:</a:t>
            </a:r>
            <a:br>
              <a:rPr lang="ru-RU" sz="2800" smtClean="0">
                <a:solidFill>
                  <a:srgbClr val="36535C"/>
                </a:solidFill>
                <a:latin typeface="Verdana" pitchFamily="34" charset="0"/>
                <a:cs typeface="Arial" charset="0"/>
              </a:rPr>
            </a:br>
            <a:endParaRPr lang="ru-RU" sz="2400" smtClean="0">
              <a:solidFill>
                <a:srgbClr val="36535C"/>
              </a:solidFill>
              <a:latin typeface="Verdana" pitchFamily="34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1793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61898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</Words>
  <Application>Microsoft Office PowerPoint</Application>
  <PresentationFormat>Экран (4:3)</PresentationFormat>
  <Paragraphs>5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 Одностороннее расторжение контрактов (актуальные вопросы)  </vt:lpstr>
      <vt:lpstr>Одностороннее расторжение контракта</vt:lpstr>
      <vt:lpstr>Односторонний отказ от исполнения контракта (начало)</vt:lpstr>
      <vt:lpstr>Односторонний отказ от исполнения контракта (продолжение)</vt:lpstr>
      <vt:lpstr> Последствия: 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Одностороннее расторжение контрактов (актуальные вопросы)  </dc:title>
  <dc:creator>1</dc:creator>
  <cp:lastModifiedBy>1</cp:lastModifiedBy>
  <cp:revision>1</cp:revision>
  <dcterms:created xsi:type="dcterms:W3CDTF">2013-06-04T18:56:24Z</dcterms:created>
  <dcterms:modified xsi:type="dcterms:W3CDTF">2013-06-04T18:56:24Z</dcterms:modified>
</cp:coreProperties>
</file>